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C0A2F07-AD01-44F9-B2E8-E23E884AA71E}">
          <p14:sldIdLst>
            <p14:sldId id="256"/>
          </p14:sldIdLst>
        </p14:section>
        <p14:section name="Раздел без заголовка" id="{C2D43CC0-E269-4567-BA27-59C4106292C4}">
          <p14:sldIdLst>
            <p14:sldId id="258"/>
            <p14:sldId id="260"/>
            <p14:sldId id="261"/>
            <p14:sldId id="262"/>
            <p14:sldId id="263"/>
            <p14:sldId id="264"/>
            <p14:sldId id="265"/>
            <p14:sldId id="267"/>
            <p14:sldId id="269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26" autoAdjust="0"/>
    <p:restoredTop sz="94533" autoAdjust="0"/>
  </p:normalViewPr>
  <p:slideViewPr>
    <p:cSldViewPr>
      <p:cViewPr>
        <p:scale>
          <a:sx n="50" d="100"/>
          <a:sy n="50" d="100"/>
        </p:scale>
        <p:origin x="-7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 Заволжья- участники Великой Отечественной войны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472608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96136" y="1268760"/>
            <a:ext cx="3008313" cy="4691063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Заволжье. 2008 г.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Памятный крест  на  месте  захоронений         немецких  узников.  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1944 году в Заволжье  на торфяные работы были направлены  около ста  немецких юношей и девушек. Многие из них  погибли от тяжёлого труда и болезней.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8604448" y="6424836"/>
            <a:ext cx="9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14.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96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0"/>
            <a:ext cx="8424119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Наше  личное  отношение  к  героям  войны  проникнуто     восхищением  и  пониманием  того, что  война  является  самым  худшим  вариантом  решения  каких-либо политических  конфликтов  и  противоречий  в России, на Украине и в любой точке  мира.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8532440" y="6334780"/>
            <a:ext cx="1025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17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01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этом году наша страна отмечает  72-летие  победы в Великой Отечественной  войне.            Изучение  её истории,  биографии  её  участников  помогает  нам  в  полной  мере  оценить  значимость  этого  события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8711951" y="6396335"/>
            <a:ext cx="86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12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имеющимся  у нас  сведениям  в годы  Великой  Отечественной  войны в  действующую  армию  было  мобилизовано   более  150  жителей  Заволжья.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8711951" y="6365557"/>
            <a:ext cx="86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68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32040" y="1484784"/>
            <a:ext cx="3960440" cy="3168352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Грачёв  </a:t>
            </a:r>
            <a:b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 </a:t>
            </a:r>
            <a:b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Павлович</a:t>
            </a:r>
            <a:b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Забайкальский военный округ .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Батальон разведки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рачёв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63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 rot="10800000" flipV="1">
            <a:off x="8711951" y="6365557"/>
            <a:ext cx="86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6.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468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4128" y="1556792"/>
            <a:ext cx="3682753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  Павлович</a:t>
            </a:r>
          </a:p>
          <a:p>
            <a:pPr marL="0" indent="0">
              <a:buNone/>
            </a:pP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служил    в  качестве  разведчика - связиста.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4186807" cy="41541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E:\Грачёв 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823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10800000" flipV="1">
            <a:off x="8711951" y="6365557"/>
            <a:ext cx="86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7.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439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4471643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9504" y="476672"/>
            <a:ext cx="4464496" cy="5649492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 </a:t>
            </a:r>
          </a:p>
          <a:p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Гурьевич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Самчёлкин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Западный фронт.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659 стрелковый полк,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 стрелковая дивизия.</a:t>
            </a:r>
          </a:p>
          <a:p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Лейтенант- минометчик.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8711951" y="6396335"/>
            <a:ext cx="86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8.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69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143499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080" y="332656"/>
            <a:ext cx="3851920" cy="626469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Афаринов  Валериан  </a:t>
            </a: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Феофанович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Ленинградский фронт.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1191 стрелковый полк, 356 стрелковая дивизия.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Связист.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8711951" y="6396335"/>
            <a:ext cx="864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9.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62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4752527" cy="63367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836712"/>
            <a:ext cx="3456384" cy="5184576"/>
          </a:xfrm>
        </p:spPr>
        <p:txBody>
          <a:bodyPr>
            <a:normAutofit lnSpcReduction="10000"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Аксёнов  Дмитрий      Терентьевич.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Ленинградский  фронт.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Стрелковая  рота.</a:t>
            </a: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8711951" y="6334780"/>
            <a:ext cx="864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10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82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240125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08104" y="548680"/>
            <a:ext cx="3008313" cy="541114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июля  1941 года  до  конца  войны  Аксёнов  Дмитрий  Терентьевич  служил  на  легендарной  боевой  машине            « Катюша».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8711951" y="6334780"/>
            <a:ext cx="864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12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01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229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Жители  Заволжья- участники Великой Отечественной войны.</vt:lpstr>
      <vt:lpstr>Презентация PowerPoint</vt:lpstr>
      <vt:lpstr>Презентация PowerPoint</vt:lpstr>
      <vt:lpstr>Грачёв   Иван   Павлович   Забайкальский военный округ . Батальон разведки 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Жители  Заволжья- участники Великой Отечественной войны.</dc:title>
  <dc:creator>Настена</dc:creator>
  <cp:lastModifiedBy>Alexandro</cp:lastModifiedBy>
  <cp:revision>54</cp:revision>
  <dcterms:created xsi:type="dcterms:W3CDTF">2015-03-13T11:04:51Z</dcterms:created>
  <dcterms:modified xsi:type="dcterms:W3CDTF">2017-04-26T18:58:21Z</dcterms:modified>
</cp:coreProperties>
</file>